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333" r:id="rId33"/>
    <p:sldId id="289" r:id="rId34"/>
    <p:sldId id="307" r:id="rId35"/>
    <p:sldId id="323" r:id="rId36"/>
    <p:sldId id="320" r:id="rId37"/>
    <p:sldId id="334" r:id="rId38"/>
    <p:sldId id="329" r:id="rId39"/>
    <p:sldId id="292" r:id="rId40"/>
    <p:sldId id="293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10/27/2023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27.10.2023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27.10.2023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27.10.2023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4757177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201297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16451</TotalTime>
  <Words>2345</Words>
  <Application>Microsoft Office PowerPoint</Application>
  <PresentationFormat>Widescreen</PresentationFormat>
  <Paragraphs>363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353</cp:revision>
  <dcterms:created xsi:type="dcterms:W3CDTF">2022-07-19T11:32:37Z</dcterms:created>
  <dcterms:modified xsi:type="dcterms:W3CDTF">2023-10-27T11:11:21Z</dcterms:modified>
</cp:coreProperties>
</file>